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2" r:id="rId8"/>
    <p:sldId id="263" r:id="rId9"/>
    <p:sldId id="261" r:id="rId10"/>
    <p:sldId id="269" r:id="rId11"/>
    <p:sldId id="271" r:id="rId12"/>
    <p:sldId id="268" r:id="rId13"/>
    <p:sldId id="266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82" autoAdjust="0"/>
    <p:restoredTop sz="94660"/>
  </p:normalViewPr>
  <p:slideViewPr>
    <p:cSldViewPr>
      <p:cViewPr varScale="1">
        <p:scale>
          <a:sx n="73" d="100"/>
          <a:sy n="7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6384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133600"/>
            <a:ext cx="3581400" cy="39624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Horizontal Scroll 4"/>
          <p:cNvSpPr/>
          <p:nvPr/>
        </p:nvSpPr>
        <p:spPr>
          <a:xfrm flipH="1">
            <a:off x="1828800" y="228600"/>
            <a:ext cx="5791200" cy="1752600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4 0.08925  C 0.049 0.1079  0.054 0.13587  0.054 0.16518  C 0.054 0.19848  0.049 0.22512  0.04 0.24377  L 0 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762000" y="1295400"/>
            <a:ext cx="8229600" cy="3124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00200" y="1905000"/>
            <a:ext cx="6705600" cy="1815882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দলিয়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১)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গোলাপ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বাড়ি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              ২)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জবা-বিদ্যালয়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              ৩)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বেলি-মাঠ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               ৪)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টগর-রাস্তা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124200" y="1905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5-Point Star 17"/>
          <p:cNvSpPr/>
          <p:nvPr/>
        </p:nvSpPr>
        <p:spPr>
          <a:xfrm flipH="1">
            <a:off x="685800" y="1143000"/>
            <a:ext cx="6324600" cy="4648200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438401" y="291447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304800"/>
            <a:ext cx="1676400" cy="70788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914400" y="1600200"/>
            <a:ext cx="7848600" cy="2590800"/>
          </a:xfrm>
          <a:prstGeom prst="horizontalScroll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00200" y="2209800"/>
            <a:ext cx="6858000" cy="107721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কাজ়ঃ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সামাজ়িক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         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প্রয়োজনিয়তা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22px-മുല്ലപ്പൂക്ക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770" y="0"/>
            <a:ext cx="8252460" cy="6858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1905000" y="1524000"/>
            <a:ext cx="3657600" cy="1676400"/>
          </a:xfrm>
          <a:prstGeom prst="horizontalScroll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0" y="1752600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722px-മുല്ലപ്പൂക്ക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97200"/>
            <a:ext cx="8305800" cy="2635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2 3"/>
          <p:cNvSpPr/>
          <p:nvPr/>
        </p:nvSpPr>
        <p:spPr>
          <a:xfrm>
            <a:off x="838200" y="228600"/>
            <a:ext cx="7315200" cy="6324600"/>
          </a:xfrm>
          <a:prstGeom prst="irregularSeal2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76400" y="2590801"/>
            <a:ext cx="449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পরিচিতিঃ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হারিছ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মিয়া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     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      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নাগাইশ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       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বি-পাড়া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-Right Arrow 2"/>
          <p:cNvSpPr/>
          <p:nvPr/>
        </p:nvSpPr>
        <p:spPr>
          <a:xfrm>
            <a:off x="838200" y="914400"/>
            <a:ext cx="7467600" cy="3505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76400" y="1905000"/>
            <a:ext cx="685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তৃতীয়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বিশ্বপরিচয়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rved Up Ribbon 2"/>
          <p:cNvSpPr/>
          <p:nvPr/>
        </p:nvSpPr>
        <p:spPr>
          <a:xfrm>
            <a:off x="304800" y="381000"/>
            <a:ext cx="9220200" cy="3810000"/>
          </a:xfrm>
          <a:prstGeom prst="ellipseRibbon2">
            <a:avLst>
              <a:gd name="adj1" fmla="val 25000"/>
              <a:gd name="adj2" fmla="val 57181"/>
              <a:gd name="adj3" fmla="val 125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066800" y="1219201"/>
            <a:ext cx="7772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শিখনফলঃ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১)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পরিবেশ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প্রয়োজনিয়তা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 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   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   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otched Right Arrow 5"/>
          <p:cNvSpPr/>
          <p:nvPr/>
        </p:nvSpPr>
        <p:spPr>
          <a:xfrm>
            <a:off x="1295400" y="685800"/>
            <a:ext cx="5257800" cy="2438400"/>
          </a:xfrm>
          <a:prstGeom prst="notched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057400" y="1447800"/>
            <a:ext cx="3505200" cy="95410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অনুকুল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পরিবেশ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দেখিয়ে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3940191173_a1ce75b89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819400"/>
            <a:ext cx="5127966" cy="37338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Picture 4" descr="imagesCAYFCG1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3505200"/>
            <a:ext cx="3581400" cy="268259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0" y="1185863"/>
            <a:ext cx="7810500" cy="448627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1128713"/>
            <a:ext cx="8039100" cy="46005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362075"/>
            <a:ext cx="7572375" cy="41338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0150" y="942975"/>
            <a:ext cx="6743700" cy="4972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372</TotalTime>
  <Words>90</Words>
  <Application>Microsoft Office PowerPoint</Application>
  <PresentationFormat>On-screen Show (4:3)</PresentationFormat>
  <Paragraphs>23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Metro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</dc:title>
  <dc:creator>Acer</dc:creator>
  <cp:lastModifiedBy>Acer1</cp:lastModifiedBy>
  <cp:revision>81</cp:revision>
  <dcterms:created xsi:type="dcterms:W3CDTF">2006-08-16T00:00:00Z</dcterms:created>
  <dcterms:modified xsi:type="dcterms:W3CDTF">2013-05-18T03:14:35Z</dcterms:modified>
</cp:coreProperties>
</file>